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8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DD8E-3465-4955-BA02-3DBB7A8E7135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F60AD-8DCC-4E02-975D-5752ACE143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78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1022350" y="2367000"/>
            <a:ext cx="142113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ハローワークは就労支援最前線</a:t>
            </a: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相談場面で聞き出す力を身につけます</a:t>
            </a: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メンバーが資格取り立ての方が相談できるよう研鑽できます</a:t>
            </a: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一緒に学びましょう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796175" y="1056385"/>
            <a:ext cx="105918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公共機関は就労支援の最前線（ライフ委員会）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286140-1CD1-E36C-F5A4-3E11ECED7F97}"/>
              </a:ext>
            </a:extLst>
          </p:cNvPr>
          <p:cNvSpPr txBox="1"/>
          <p:nvPr/>
        </p:nvSpPr>
        <p:spPr>
          <a:xfrm>
            <a:off x="9575799" y="6115972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ハローワークで働きたい方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47997" y="6232160"/>
            <a:ext cx="601681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毎月月末水曜日　オンライン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F0EF6-2453-0884-7C9B-F7366663384F}"/>
              </a:ext>
            </a:extLst>
          </p:cNvPr>
          <p:cNvSpPr txBox="1"/>
          <p:nvPr/>
        </p:nvSpPr>
        <p:spPr>
          <a:xfrm>
            <a:off x="9575799" y="6746915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資格を取りたての方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楕円 27">
            <a:extLst>
              <a:ext uri="{FF2B5EF4-FFF2-40B4-BE49-F238E27FC236}">
                <a16:creationId xmlns:a16="http://schemas.microsoft.com/office/drawing/2014/main" id="{E1F8E5BD-0636-B5A0-2632-F51C6273B50A}"/>
              </a:ext>
            </a:extLst>
          </p:cNvPr>
          <p:cNvSpPr/>
          <p:nvPr/>
        </p:nvSpPr>
        <p:spPr>
          <a:xfrm>
            <a:off x="3806833" y="7638381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332135-C740-BB55-9978-92D610DEFFB6}"/>
              </a:ext>
            </a:extLst>
          </p:cNvPr>
          <p:cNvSpPr txBox="1"/>
          <p:nvPr/>
        </p:nvSpPr>
        <p:spPr>
          <a:xfrm>
            <a:off x="9575799" y="7376771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相談場面で自信がない方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フローチャート: 端子 21">
            <a:extLst>
              <a:ext uri="{FF2B5EF4-FFF2-40B4-BE49-F238E27FC236}">
                <a16:creationId xmlns:a16="http://schemas.microsoft.com/office/drawing/2014/main" id="{CBFF708E-8690-D2C3-BA06-0D4D0F438659}"/>
              </a:ext>
            </a:extLst>
          </p:cNvPr>
          <p:cNvSpPr/>
          <p:nvPr/>
        </p:nvSpPr>
        <p:spPr>
          <a:xfrm>
            <a:off x="11601365" y="1322666"/>
            <a:ext cx="1792747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＃環境理解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フローチャート: 端子 22">
            <a:extLst>
              <a:ext uri="{FF2B5EF4-FFF2-40B4-BE49-F238E27FC236}">
                <a16:creationId xmlns:a16="http://schemas.microsoft.com/office/drawing/2014/main" id="{C3A8D3F0-F742-62AA-E0CA-80A189337D10}"/>
              </a:ext>
            </a:extLst>
          </p:cNvPr>
          <p:cNvSpPr/>
          <p:nvPr/>
        </p:nvSpPr>
        <p:spPr>
          <a:xfrm>
            <a:off x="13607502" y="1322666"/>
            <a:ext cx="179274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＃応募書類</a:t>
            </a:r>
          </a:p>
        </p:txBody>
      </p:sp>
      <p:sp>
        <p:nvSpPr>
          <p:cNvPr id="24" name="フローチャート: 端子 23">
            <a:extLst>
              <a:ext uri="{FF2B5EF4-FFF2-40B4-BE49-F238E27FC236}">
                <a16:creationId xmlns:a16="http://schemas.microsoft.com/office/drawing/2014/main" id="{C556F366-DEA3-02E3-9109-68134C09A48D}"/>
              </a:ext>
            </a:extLst>
          </p:cNvPr>
          <p:cNvSpPr/>
          <p:nvPr/>
        </p:nvSpPr>
        <p:spPr>
          <a:xfrm>
            <a:off x="9595228" y="1322666"/>
            <a:ext cx="1792747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＃就職支援</a:t>
            </a:r>
          </a:p>
        </p:txBody>
      </p:sp>
      <p:sp>
        <p:nvSpPr>
          <p:cNvPr id="25" name="フローチャート: 端子 24">
            <a:extLst>
              <a:ext uri="{FF2B5EF4-FFF2-40B4-BE49-F238E27FC236}">
                <a16:creationId xmlns:a16="http://schemas.microsoft.com/office/drawing/2014/main" id="{87D27FA9-1DCA-3985-1048-AD6FD683BD93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事例検討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フローチャート: 端子 25">
            <a:extLst>
              <a:ext uri="{FF2B5EF4-FFF2-40B4-BE49-F238E27FC236}">
                <a16:creationId xmlns:a16="http://schemas.microsoft.com/office/drawing/2014/main" id="{82E56CE1-E449-EF34-9605-6CB3D6E91A40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身近な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問題解決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フローチャート: 端子 26">
            <a:extLst>
              <a:ext uri="{FF2B5EF4-FFF2-40B4-BE49-F238E27FC236}">
                <a16:creationId xmlns:a16="http://schemas.microsoft.com/office/drawing/2014/main" id="{B794F88F-CFD4-64DD-5D71-2AAE301EE1BF}"/>
              </a:ext>
            </a:extLst>
          </p:cNvPr>
          <p:cNvSpPr/>
          <p:nvPr/>
        </p:nvSpPr>
        <p:spPr>
          <a:xfrm>
            <a:off x="5715002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メンバー交流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99</Words>
  <Application>Microsoft Office PowerPoint</Application>
  <PresentationFormat>ユーザー設定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28</cp:revision>
  <dcterms:created xsi:type="dcterms:W3CDTF">2006-08-16T00:00:00Z</dcterms:created>
  <dcterms:modified xsi:type="dcterms:W3CDTF">2026-10-14T12:09:03Z</dcterms:modified>
</cp:coreProperties>
</file>