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2" r:id="rId2"/>
    <p:sldId id="264" r:id="rId3"/>
    <p:sldId id="267" r:id="rId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133"/>
    <a:srgbClr val="FA8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3527B-F167-4839-99F3-18D65F50B876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EC472F-7896-40CC-B22A-05C49DBED0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187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9DC2-905E-CC2A-B370-51BE13ED0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A7B42F1-68E2-0532-808C-440B88FC5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96D05B-39F5-91B6-2BF0-6EBD2AEF6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04A0E9-9A64-ED79-4FF5-37BDA066D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F60AD-8DCC-4E02-975D-5752ACE1432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87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69E9C-41B5-A28F-91D2-A19FD011B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38DA42-E472-3552-556B-A02FCADED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2C3323-9C44-ABE2-F1E8-4C54BF51A6E3}"/>
              </a:ext>
            </a:extLst>
          </p:cNvPr>
          <p:cNvSpPr txBox="1"/>
          <p:nvPr/>
        </p:nvSpPr>
        <p:spPr>
          <a:xfrm>
            <a:off x="1671906" y="2639957"/>
            <a:ext cx="1333343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東北で活動するキャリア支援者が、立場や所属を超えて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つながり、学び合い、実践を持ち寄ることで、</a:t>
            </a:r>
            <a:endParaRPr kumimoji="1" lang="en-US" altLang="ja-JP" sz="40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4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一人ではできない価値提供を生み出す。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89504D-F3AA-7921-1381-F6B5F7A0C9B4}"/>
              </a:ext>
            </a:extLst>
          </p:cNvPr>
          <p:cNvSpPr txBox="1"/>
          <p:nvPr/>
        </p:nvSpPr>
        <p:spPr>
          <a:xfrm>
            <a:off x="879385" y="1033688"/>
            <a:ext cx="800684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</a:t>
            </a:r>
            <a:r>
              <a:rPr kumimoji="1" lang="en-US" altLang="ja-JP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45</a:t>
            </a:r>
            <a:r>
              <a:rPr kumimoji="1" lang="ja-JP" altLang="en-US" sz="28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endParaRPr kumimoji="1" lang="en-US" altLang="ja-JP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つながるキャリア</a:t>
            </a:r>
            <a:r>
              <a:rPr kumimoji="1" lang="en-US" altLang="ja-JP" sz="3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TOHOKU</a:t>
            </a:r>
            <a:endParaRPr kumimoji="1" lang="ja-JP" altLang="en-US" sz="3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8B03878-80E6-9B86-3D7F-4135B964B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200" y="6248400"/>
            <a:ext cx="671052" cy="5334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111A77-754F-A800-9CA1-7D0CC9A90ED1}"/>
              </a:ext>
            </a:extLst>
          </p:cNvPr>
          <p:cNvSpPr txBox="1"/>
          <p:nvPr/>
        </p:nvSpPr>
        <p:spPr>
          <a:xfrm>
            <a:off x="9347200" y="6001497"/>
            <a:ext cx="632739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国家資格キャリアコンサルタントを取得したものの、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活動の仕方を模索している方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D07FD00-29FA-5D20-AD1C-ADC5BAA86034}"/>
              </a:ext>
            </a:extLst>
          </p:cNvPr>
          <p:cNvSpPr txBox="1"/>
          <p:nvPr/>
        </p:nvSpPr>
        <p:spPr>
          <a:xfrm>
            <a:off x="1636252" y="6266968"/>
            <a:ext cx="668480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毎月第</a:t>
            </a:r>
            <a:r>
              <a:rPr kumimoji="1" lang="en-US" altLang="ja-JP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日曜日、オンライン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A1C6B6-9D76-167B-F766-842FDF8457AB}"/>
              </a:ext>
            </a:extLst>
          </p:cNvPr>
          <p:cNvSpPr txBox="1"/>
          <p:nvPr/>
        </p:nvSpPr>
        <p:spPr>
          <a:xfrm>
            <a:off x="908796" y="7600205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学習・勉強系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4C6F78A-5E5D-A399-1270-1E6EC42B7436}"/>
              </a:ext>
            </a:extLst>
          </p:cNvPr>
          <p:cNvSpPr txBox="1"/>
          <p:nvPr/>
        </p:nvSpPr>
        <p:spPr>
          <a:xfrm>
            <a:off x="5712645" y="7600205"/>
            <a:ext cx="2489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外部活動・イベント系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CDA1EA0-3EDC-41B5-6506-237B1348EB68}"/>
              </a:ext>
            </a:extLst>
          </p:cNvPr>
          <p:cNvSpPr txBox="1"/>
          <p:nvPr/>
        </p:nvSpPr>
        <p:spPr>
          <a:xfrm>
            <a:off x="14026978" y="8836223"/>
            <a:ext cx="2229022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一般財団法人</a:t>
            </a:r>
            <a:r>
              <a:rPr kumimoji="1" lang="en-US" altLang="ja-JP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endParaRPr kumimoji="1" lang="ja-JP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D6B6A88-18EF-C4A7-4BE6-826A5399CCA2}"/>
              </a:ext>
            </a:extLst>
          </p:cNvPr>
          <p:cNvSpPr txBox="1"/>
          <p:nvPr/>
        </p:nvSpPr>
        <p:spPr>
          <a:xfrm>
            <a:off x="10261600" y="337860"/>
            <a:ext cx="5412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r>
              <a:rPr kumimoji="1" lang="en-US" altLang="ja-JP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ACCN</a:t>
            </a:r>
            <a:r>
              <a:rPr kumimoji="1" lang="ja-JP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テーブルプロファイル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CAA0A44C-4096-098D-224D-C2232AA44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6500" y="117010"/>
            <a:ext cx="755970" cy="755970"/>
          </a:xfrm>
          <a:prstGeom prst="rect">
            <a:avLst/>
          </a:prstGeom>
        </p:spPr>
      </p:pic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0F74CC3F-7044-FB81-52F9-83FA819D1612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2554009" y="7800260"/>
            <a:ext cx="3158636" cy="19088"/>
          </a:xfrm>
          <a:prstGeom prst="line">
            <a:avLst/>
          </a:prstGeom>
          <a:ln w="88900" cap="rnd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楕円 27">
            <a:extLst>
              <a:ext uri="{FF2B5EF4-FFF2-40B4-BE49-F238E27FC236}">
                <a16:creationId xmlns:a16="http://schemas.microsoft.com/office/drawing/2014/main" id="{C9FC9BD1-9AD4-A691-7697-264AE2DB647B}"/>
              </a:ext>
            </a:extLst>
          </p:cNvPr>
          <p:cNvSpPr/>
          <p:nvPr/>
        </p:nvSpPr>
        <p:spPr>
          <a:xfrm>
            <a:off x="3981166" y="7628837"/>
            <a:ext cx="304800" cy="36193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53C184-6F7B-0E7D-881A-2C5EA6A0DC0B}"/>
              </a:ext>
            </a:extLst>
          </p:cNvPr>
          <p:cNvSpPr txBox="1"/>
          <p:nvPr/>
        </p:nvSpPr>
        <p:spPr>
          <a:xfrm>
            <a:off x="9347200" y="7341792"/>
            <a:ext cx="6172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日々の支援実践について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気軽に相談・情報交換できる場を探している方</a:t>
            </a:r>
          </a:p>
        </p:txBody>
      </p:sp>
      <p:sp>
        <p:nvSpPr>
          <p:cNvPr id="22" name="フローチャート: 端子 21">
            <a:extLst>
              <a:ext uri="{FF2B5EF4-FFF2-40B4-BE49-F238E27FC236}">
                <a16:creationId xmlns:a16="http://schemas.microsoft.com/office/drawing/2014/main" id="{F9F90535-9357-0F12-5108-04A81DD0709A}"/>
              </a:ext>
            </a:extLst>
          </p:cNvPr>
          <p:cNvSpPr/>
          <p:nvPr/>
        </p:nvSpPr>
        <p:spPr>
          <a:xfrm>
            <a:off x="11105753" y="1322666"/>
            <a:ext cx="2074969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＃学びと実践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フローチャート: 端子 22">
            <a:extLst>
              <a:ext uri="{FF2B5EF4-FFF2-40B4-BE49-F238E27FC236}">
                <a16:creationId xmlns:a16="http://schemas.microsoft.com/office/drawing/2014/main" id="{86DF7731-CF05-132D-F428-10BB82443545}"/>
              </a:ext>
            </a:extLst>
          </p:cNvPr>
          <p:cNvSpPr/>
          <p:nvPr/>
        </p:nvSpPr>
        <p:spPr>
          <a:xfrm>
            <a:off x="13255912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＃東北つながり</a:t>
            </a:r>
          </a:p>
        </p:txBody>
      </p:sp>
      <p:sp>
        <p:nvSpPr>
          <p:cNvPr id="24" name="フローチャート: 端子 23">
            <a:extLst>
              <a:ext uri="{FF2B5EF4-FFF2-40B4-BE49-F238E27FC236}">
                <a16:creationId xmlns:a16="http://schemas.microsoft.com/office/drawing/2014/main" id="{4FE54F91-3B7B-AF39-C04C-6F245C95413A}"/>
              </a:ext>
            </a:extLst>
          </p:cNvPr>
          <p:cNvSpPr/>
          <p:nvPr/>
        </p:nvSpPr>
        <p:spPr>
          <a:xfrm>
            <a:off x="8886225" y="1322666"/>
            <a:ext cx="2144338" cy="668324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＃</a:t>
            </a:r>
            <a:r>
              <a:rPr kumimoji="1" lang="ja-JP" altLang="en-US" sz="16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キャリア支援者</a:t>
            </a:r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コミュニティ</a:t>
            </a:r>
          </a:p>
        </p:txBody>
      </p:sp>
      <p:sp>
        <p:nvSpPr>
          <p:cNvPr id="25" name="フローチャート: 端子 24">
            <a:extLst>
              <a:ext uri="{FF2B5EF4-FFF2-40B4-BE49-F238E27FC236}">
                <a16:creationId xmlns:a16="http://schemas.microsoft.com/office/drawing/2014/main" id="{5277B390-CBF2-0835-9324-211BF8C76EA9}"/>
              </a:ext>
            </a:extLst>
          </p:cNvPr>
          <p:cNvSpPr/>
          <p:nvPr/>
        </p:nvSpPr>
        <p:spPr>
          <a:xfrm>
            <a:off x="1516836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交流会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フローチャート: 端子 25">
            <a:extLst>
              <a:ext uri="{FF2B5EF4-FFF2-40B4-BE49-F238E27FC236}">
                <a16:creationId xmlns:a16="http://schemas.microsoft.com/office/drawing/2014/main" id="{96515E0D-047E-2066-B5AC-AC434D7701B9}"/>
              </a:ext>
            </a:extLst>
          </p:cNvPr>
          <p:cNvSpPr/>
          <p:nvPr/>
        </p:nvSpPr>
        <p:spPr>
          <a:xfrm>
            <a:off x="3615919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勉強会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フローチャート: 端子 26">
            <a:extLst>
              <a:ext uri="{FF2B5EF4-FFF2-40B4-BE49-F238E27FC236}">
                <a16:creationId xmlns:a16="http://schemas.microsoft.com/office/drawing/2014/main" id="{6F5D6098-059A-729C-808F-EA9D277F62AC}"/>
              </a:ext>
            </a:extLst>
          </p:cNvPr>
          <p:cNvSpPr/>
          <p:nvPr/>
        </p:nvSpPr>
        <p:spPr>
          <a:xfrm>
            <a:off x="5715002" y="6870100"/>
            <a:ext cx="1930400" cy="630078"/>
          </a:xfrm>
          <a:prstGeom prst="flowChartTerminator">
            <a:avLst/>
          </a:prstGeom>
          <a:solidFill>
            <a:srgbClr val="FBA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コミュニティ</a:t>
            </a:r>
            <a:endParaRPr kumimoji="1" lang="en-US" altLang="ja-JP" sz="20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043AC8-2CD3-DFF1-235C-3DAD5799700A}"/>
              </a:ext>
            </a:extLst>
          </p:cNvPr>
          <p:cNvSpPr txBox="1"/>
          <p:nvPr/>
        </p:nvSpPr>
        <p:spPr>
          <a:xfrm>
            <a:off x="9347200" y="6671645"/>
            <a:ext cx="65852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キャリア支援に関心があり、</a:t>
            </a:r>
            <a:endParaRPr kumimoji="1" lang="en-US" altLang="ja-JP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東北で同じ志を持つ仲間とつながりたい方 </a:t>
            </a:r>
          </a:p>
        </p:txBody>
      </p:sp>
    </p:spTree>
    <p:extLst>
      <p:ext uri="{BB962C8B-B14F-4D97-AF65-F5344CB8AC3E}">
        <p14:creationId xmlns:p14="http://schemas.microsoft.com/office/powerpoint/2010/main" val="259181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C1078F-AB94-EECA-4FCF-07A9467F0BA8}"/>
              </a:ext>
            </a:extLst>
          </p:cNvPr>
          <p:cNvSpPr txBox="1"/>
          <p:nvPr/>
        </p:nvSpPr>
        <p:spPr>
          <a:xfrm>
            <a:off x="20320" y="205740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①目的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7B6CE9-A4D8-7E20-A432-995772B6EE81}"/>
              </a:ext>
            </a:extLst>
          </p:cNvPr>
          <p:cNvSpPr txBox="1"/>
          <p:nvPr/>
        </p:nvSpPr>
        <p:spPr>
          <a:xfrm>
            <a:off x="9575800" y="762000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②キーワード（最大</a:t>
            </a:r>
            <a:r>
              <a:rPr kumimoji="1" lang="en-US" altLang="ja-JP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3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E1E371-DA38-08E3-D2E3-6ABACE2D7D22}"/>
              </a:ext>
            </a:extLst>
          </p:cNvPr>
          <p:cNvSpPr txBox="1"/>
          <p:nvPr/>
        </p:nvSpPr>
        <p:spPr>
          <a:xfrm>
            <a:off x="4089400" y="5334000"/>
            <a:ext cx="45784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（↓スタイルは最大</a:t>
            </a:r>
            <a:r>
              <a:rPr kumimoji="1"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つまで）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145</Words>
  <Application>Microsoft Office PowerPoint</Application>
  <PresentationFormat>ユーザー設定</PresentationFormat>
  <Paragraphs>26</Paragraphs>
  <Slides>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BIZ UDPゴシック</vt:lpstr>
      <vt:lpstr>游ゴシック</vt:lpstr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山本 達夫</cp:lastModifiedBy>
  <cp:revision>17</cp:revision>
  <dcterms:created xsi:type="dcterms:W3CDTF">2006-08-16T00:00:00Z</dcterms:created>
  <dcterms:modified xsi:type="dcterms:W3CDTF">2026-06-22T13:31:10Z</dcterms:modified>
</cp:coreProperties>
</file>