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9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3527B-F167-4839-99F3-18D65F50B87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472F-7896-40CC-B22A-05C49DBED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18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B2670-F68C-F54C-DF51-D39AF5515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267469D-5F1E-F185-CCC6-3D5A44128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BBC573-564C-BA48-94A6-E36EA0796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3652565-F79B-D5DC-9CE2-8A922C7FE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22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4445D-958F-FD98-6422-85E6C046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15CE28-5B8A-B9A5-70D9-FEBB5B30C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AA2021-5800-2710-881A-2B9F3933913D}"/>
              </a:ext>
            </a:extLst>
          </p:cNvPr>
          <p:cNvSpPr txBox="1"/>
          <p:nvPr/>
        </p:nvSpPr>
        <p:spPr>
          <a:xfrm>
            <a:off x="2032000" y="2576776"/>
            <a:ext cx="10830843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精神障がい者の就労支援について、</a:t>
            </a:r>
            <a:endParaRPr kumimoji="1" lang="en-US" altLang="ja-JP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キャリアコンサルタント ・支援機関・企業側</a:t>
            </a:r>
            <a:endParaRPr kumimoji="1" lang="en-US" altLang="ja-JP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それぞれの視点から意見交換を行うテーブル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22FFB0-F1ED-468D-6E17-F66F0BCAC4F0}"/>
              </a:ext>
            </a:extLst>
          </p:cNvPr>
          <p:cNvSpPr txBox="1"/>
          <p:nvPr/>
        </p:nvSpPr>
        <p:spPr>
          <a:xfrm>
            <a:off x="942848" y="1084219"/>
            <a:ext cx="1008771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6: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精神障がい者の就労支援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C1C05DB-8EE4-CCD7-4445-993212CA8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56200DE-E8C3-3EB6-175A-1DFAB4FB1F25}"/>
              </a:ext>
            </a:extLst>
          </p:cNvPr>
          <p:cNvSpPr txBox="1"/>
          <p:nvPr/>
        </p:nvSpPr>
        <p:spPr>
          <a:xfrm>
            <a:off x="9336757" y="6156547"/>
            <a:ext cx="62484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企業にて障がい者雇用に従事する人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D97F2C1-1143-7B27-ADAF-DBBA8C1A26B3}"/>
              </a:ext>
            </a:extLst>
          </p:cNvPr>
          <p:cNvSpPr txBox="1"/>
          <p:nvPr/>
        </p:nvSpPr>
        <p:spPr>
          <a:xfrm>
            <a:off x="1701103" y="6232366"/>
            <a:ext cx="642689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　第２または第</a:t>
            </a:r>
            <a:r>
              <a:rPr kumimoji="1"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水曜日　オンラインミーティング</a:t>
            </a:r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5C1575FC-B713-0A5B-E258-AE94B57881C7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＃支援機関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F7304057-AA7A-A8A6-411D-44522C4AA3A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＃定着支援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7AC7AC67-D9F8-03DC-E015-E24908EA1FB8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近況報告</a:t>
            </a:r>
            <a:endParaRPr kumimoji="1" lang="en-US" altLang="ja-JP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F5E80F8B-C3B1-6475-D7E3-7A4DC27D1BC3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情報交換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D47486-B62B-FDF8-9C03-D21C42C7FFE4}"/>
              </a:ext>
            </a:extLst>
          </p:cNvPr>
          <p:cNvSpPr txBox="1"/>
          <p:nvPr/>
        </p:nvSpPr>
        <p:spPr>
          <a:xfrm>
            <a:off x="9336757" y="6787490"/>
            <a:ext cx="6477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支援機関やハロワに勤務している人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606D6A-72BB-FACD-9BEF-4764D4C143C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8C4924C-234E-4A1D-F121-237505177EBC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427DDE-50DD-E8AC-3EA6-38B5048376ED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035EC95-DA24-789E-D263-13651B35FCA5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B3D7FDD4-9791-16B3-87EE-669B124F0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A4F3BCFA-B48D-A74C-7E63-1159A3EF0327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5BD1D15-F2F4-F314-3773-258A57E74F45}"/>
              </a:ext>
            </a:extLst>
          </p:cNvPr>
          <p:cNvSpPr txBox="1"/>
          <p:nvPr/>
        </p:nvSpPr>
        <p:spPr>
          <a:xfrm>
            <a:off x="9336757" y="7417346"/>
            <a:ext cx="62484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障がい者雇用に興味がある人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66815581-BE92-F36B-EC20-2E6A22BA0A8E}"/>
              </a:ext>
            </a:extLst>
          </p:cNvPr>
          <p:cNvSpPr/>
          <p:nvPr/>
        </p:nvSpPr>
        <p:spPr>
          <a:xfrm>
            <a:off x="3070461" y="7652547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端子 17">
            <a:extLst>
              <a:ext uri="{FF2B5EF4-FFF2-40B4-BE49-F238E27FC236}">
                <a16:creationId xmlns:a16="http://schemas.microsoft.com/office/drawing/2014/main" id="{4B2BC539-6FAB-F061-A515-D062DCC0B359}"/>
              </a:ext>
            </a:extLst>
          </p:cNvPr>
          <p:cNvSpPr/>
          <p:nvPr/>
        </p:nvSpPr>
        <p:spPr>
          <a:xfrm>
            <a:off x="5735170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お悩み相談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フローチャート: 端子 10">
            <a:extLst>
              <a:ext uri="{FF2B5EF4-FFF2-40B4-BE49-F238E27FC236}">
                <a16:creationId xmlns:a16="http://schemas.microsoft.com/office/drawing/2014/main" id="{817B9686-BFF9-9197-94C0-9A63CAAA70FB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＃障がい者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雇用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692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105</Words>
  <Application>Microsoft Office PowerPoint</Application>
  <PresentationFormat>ユーザー設定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30</cp:revision>
  <dcterms:created xsi:type="dcterms:W3CDTF">2006-08-16T00:00:00Z</dcterms:created>
  <dcterms:modified xsi:type="dcterms:W3CDTF">2026-10-14T01:24:24Z</dcterms:modified>
</cp:coreProperties>
</file>