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6" r:id="rId2"/>
    <p:sldId id="267" r:id="rId3"/>
    <p:sldId id="264" r:id="rId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EDD8E-3465-4955-BA02-3DBB7A8E7135}" type="datetimeFigureOut">
              <a:rPr kumimoji="1" lang="ja-JP" altLang="en-US" smtClean="0"/>
              <a:t>2026/6/16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2F60AD-8DCC-4E02-975D-5752ACE1432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78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18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957144-2F9C-7530-D50B-0D39B160785D}"/>
              </a:ext>
            </a:extLst>
          </p:cNvPr>
          <p:cNvSpPr txBox="1"/>
          <p:nvPr/>
        </p:nvSpPr>
        <p:spPr>
          <a:xfrm>
            <a:off x="902238" y="2434622"/>
            <a:ext cx="14652247" cy="2431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●事例検討会を実施し、参加者のキャリアコンサルティング力の</a:t>
            </a:r>
            <a:endParaRPr kumimoji="1" lang="en-US" altLang="ja-JP" sz="3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</a:t>
            </a:r>
            <a:r>
              <a:rPr kumimoji="1" lang="ja-JP" altLang="en-US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向上につなげる</a:t>
            </a:r>
          </a:p>
          <a:p>
            <a:r>
              <a:rPr kumimoji="1" lang="ja-JP" altLang="en-US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●事例の記録を</a:t>
            </a:r>
            <a:r>
              <a:rPr kumimoji="1" lang="en-US" altLang="ja-JP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AI</a:t>
            </a:r>
            <a:r>
              <a:rPr kumimoji="1" lang="ja-JP" altLang="en-US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による分析し、キャリアコンサルティングの</a:t>
            </a:r>
            <a:endParaRPr kumimoji="1" lang="en-US" altLang="ja-JP" sz="3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</a:t>
            </a:r>
            <a:r>
              <a:rPr kumimoji="1" lang="ja-JP" altLang="en-US" sz="3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効果測定を行う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054889F-4DA6-86F5-6184-484BD7A12FA9}"/>
              </a:ext>
            </a:extLst>
          </p:cNvPr>
          <p:cNvSpPr txBox="1"/>
          <p:nvPr/>
        </p:nvSpPr>
        <p:spPr>
          <a:xfrm>
            <a:off x="934937" y="919984"/>
            <a:ext cx="1059180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就労困難者支援におけるキャリアコンサルティング力</a:t>
            </a:r>
            <a:endParaRPr kumimoji="1" lang="en-US" altLang="ja-JP" sz="25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5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向上のためのオンライン事例検討会</a:t>
            </a:r>
            <a:endParaRPr kumimoji="1" lang="en-US" altLang="ja-JP" sz="25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B74E9CB-1B22-00DA-90D3-E5862AA4F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286140-1CD1-E36C-F5A4-3E11ECED7F97}"/>
              </a:ext>
            </a:extLst>
          </p:cNvPr>
          <p:cNvSpPr txBox="1"/>
          <p:nvPr/>
        </p:nvSpPr>
        <p:spPr>
          <a:xfrm>
            <a:off x="9438624" y="6115972"/>
            <a:ext cx="582445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就労困難者支援に興味のある方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61578F5-4D77-D677-9725-3C9F185E2899}"/>
              </a:ext>
            </a:extLst>
          </p:cNvPr>
          <p:cNvSpPr txBox="1"/>
          <p:nvPr/>
        </p:nvSpPr>
        <p:spPr>
          <a:xfrm>
            <a:off x="1706450" y="6166663"/>
            <a:ext cx="6655497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隔月実施、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自由な質疑応答ができるオンライン事例検討会</a:t>
            </a:r>
          </a:p>
        </p:txBody>
      </p:sp>
      <p:sp>
        <p:nvSpPr>
          <p:cNvPr id="14" name="フローチャート: 端子 13">
            <a:extLst>
              <a:ext uri="{FF2B5EF4-FFF2-40B4-BE49-F238E27FC236}">
                <a16:creationId xmlns:a16="http://schemas.microsoft.com/office/drawing/2014/main" id="{80A90F85-1E9F-B608-9B2D-91433D5C0ADF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＃自由な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質疑応答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フローチャート: 端子 14">
            <a:extLst>
              <a:ext uri="{FF2B5EF4-FFF2-40B4-BE49-F238E27FC236}">
                <a16:creationId xmlns:a16="http://schemas.microsoft.com/office/drawing/2014/main" id="{7FFE7809-2C94-1EC5-B114-7E0A67668A64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</a:t>
            </a:r>
            <a:r>
              <a:rPr kumimoji="1" lang="en-US" altLang="ja-JP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AI</a:t>
            </a:r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分析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F1F0EF6-2453-0884-7C9B-F7366663384F}"/>
              </a:ext>
            </a:extLst>
          </p:cNvPr>
          <p:cNvSpPr txBox="1"/>
          <p:nvPr/>
        </p:nvSpPr>
        <p:spPr>
          <a:xfrm>
            <a:off x="9438624" y="6765976"/>
            <a:ext cx="609879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キャリア面談のスキルを向上したい方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1B6993-5E6B-65AD-6289-C28757070D1F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642637-81B9-037A-160D-A13F1A5569AB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3895C0-9279-2449-51F7-029C90128B3B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D0C3245-FD1B-D30C-D6E9-DD422E39E103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43CE9A4-C339-5A0C-714F-0CBEE8EA5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48BC20A-1985-1322-D00F-BC54018A2A6E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フローチャート: 端子 10">
            <a:extLst>
              <a:ext uri="{FF2B5EF4-FFF2-40B4-BE49-F238E27FC236}">
                <a16:creationId xmlns:a16="http://schemas.microsoft.com/office/drawing/2014/main" id="{DCD6B79F-03BA-40BF-B93B-2B9DB1CC9E7D}"/>
              </a:ext>
            </a:extLst>
          </p:cNvPr>
          <p:cNvSpPr/>
          <p:nvPr/>
        </p:nvSpPr>
        <p:spPr>
          <a:xfrm>
            <a:off x="8886225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＃事例検討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1332135-C740-BB55-9978-92D610DEFFB6}"/>
              </a:ext>
            </a:extLst>
          </p:cNvPr>
          <p:cNvSpPr txBox="1"/>
          <p:nvPr/>
        </p:nvSpPr>
        <p:spPr>
          <a:xfrm>
            <a:off x="9438624" y="7415979"/>
            <a:ext cx="609879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キャリア面談の効果測定に興味ある方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EECA9A04-6894-935D-CAA3-877C66FC61F7}"/>
              </a:ext>
            </a:extLst>
          </p:cNvPr>
          <p:cNvSpPr/>
          <p:nvPr/>
        </p:nvSpPr>
        <p:spPr>
          <a:xfrm>
            <a:off x="2885990" y="7638381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C1078F-AB94-EECA-4FCF-07A9467F0BA8}"/>
              </a:ext>
            </a:extLst>
          </p:cNvPr>
          <p:cNvSpPr txBox="1"/>
          <p:nvPr/>
        </p:nvSpPr>
        <p:spPr>
          <a:xfrm>
            <a:off x="20320" y="205740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①目的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7B6CE9-A4D8-7E20-A432-995772B6EE81}"/>
              </a:ext>
            </a:extLst>
          </p:cNvPr>
          <p:cNvSpPr txBox="1"/>
          <p:nvPr/>
        </p:nvSpPr>
        <p:spPr>
          <a:xfrm>
            <a:off x="9575800" y="762000"/>
            <a:ext cx="5870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②キーワード（最大</a:t>
            </a:r>
            <a:r>
              <a:rPr kumimoji="1" lang="en-US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E1E371-DA38-08E3-D2E3-6ABACE2D7D22}"/>
              </a:ext>
            </a:extLst>
          </p:cNvPr>
          <p:cNvSpPr txBox="1"/>
          <p:nvPr/>
        </p:nvSpPr>
        <p:spPr>
          <a:xfrm>
            <a:off x="4089400" y="5334000"/>
            <a:ext cx="4578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（↓スタイルは最大</a:t>
            </a:r>
            <a:r>
              <a:rPr kumimoji="1"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2247C49-4F2F-39D7-8A3A-ED6B211F0798}"/>
              </a:ext>
            </a:extLst>
          </p:cNvPr>
          <p:cNvCxnSpPr>
            <a:cxnSpLocks/>
          </p:cNvCxnSpPr>
          <p:nvPr/>
        </p:nvCxnSpPr>
        <p:spPr>
          <a:xfrm>
            <a:off x="2758110" y="8382000"/>
            <a:ext cx="3280802" cy="0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楕円 6">
            <a:extLst>
              <a:ext uri="{FF2B5EF4-FFF2-40B4-BE49-F238E27FC236}">
                <a16:creationId xmlns:a16="http://schemas.microsoft.com/office/drawing/2014/main" id="{C9A71BC1-D33B-ED72-0DAA-611D0FB5409D}"/>
              </a:ext>
            </a:extLst>
          </p:cNvPr>
          <p:cNvSpPr/>
          <p:nvPr/>
        </p:nvSpPr>
        <p:spPr>
          <a:xfrm>
            <a:off x="506739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B99877D6-3F6D-D75D-C76D-7FBCDCBC314F}"/>
              </a:ext>
            </a:extLst>
          </p:cNvPr>
          <p:cNvSpPr/>
          <p:nvPr/>
        </p:nvSpPr>
        <p:spPr>
          <a:xfrm>
            <a:off x="5380598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69465287-A5DF-557E-DF3B-8E76A7584650}"/>
              </a:ext>
            </a:extLst>
          </p:cNvPr>
          <p:cNvSpPr/>
          <p:nvPr/>
        </p:nvSpPr>
        <p:spPr>
          <a:xfrm>
            <a:off x="569380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CBDA8C8B-3724-B34A-79BB-914F4E0CC686}"/>
              </a:ext>
            </a:extLst>
          </p:cNvPr>
          <p:cNvSpPr/>
          <p:nvPr/>
        </p:nvSpPr>
        <p:spPr>
          <a:xfrm>
            <a:off x="4754186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00BD51E3-BFD6-35C8-F54D-04FCC334A9B8}"/>
              </a:ext>
            </a:extLst>
          </p:cNvPr>
          <p:cNvSpPr/>
          <p:nvPr/>
        </p:nvSpPr>
        <p:spPr>
          <a:xfrm>
            <a:off x="4440980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6CDB4E6F-9A8E-706F-FE8E-A7DD92299E37}"/>
              </a:ext>
            </a:extLst>
          </p:cNvPr>
          <p:cNvSpPr/>
          <p:nvPr/>
        </p:nvSpPr>
        <p:spPr>
          <a:xfrm>
            <a:off x="4127774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ADD27DD4-E500-E013-4BB7-05DC9493098D}"/>
              </a:ext>
            </a:extLst>
          </p:cNvPr>
          <p:cNvSpPr/>
          <p:nvPr/>
        </p:nvSpPr>
        <p:spPr>
          <a:xfrm>
            <a:off x="3814568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EC87C1C3-9F3E-6310-1451-0E25DA674ED7}"/>
              </a:ext>
            </a:extLst>
          </p:cNvPr>
          <p:cNvSpPr/>
          <p:nvPr/>
        </p:nvSpPr>
        <p:spPr>
          <a:xfrm>
            <a:off x="3501362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3B8040D8-3645-1BF8-A56F-1D9BC2021584}"/>
              </a:ext>
            </a:extLst>
          </p:cNvPr>
          <p:cNvSpPr/>
          <p:nvPr/>
        </p:nvSpPr>
        <p:spPr>
          <a:xfrm>
            <a:off x="3188156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D2E273C-FE44-6ADF-A5E6-36AF0B7B24C0}"/>
              </a:ext>
            </a:extLst>
          </p:cNvPr>
          <p:cNvSpPr/>
          <p:nvPr/>
        </p:nvSpPr>
        <p:spPr>
          <a:xfrm>
            <a:off x="2874950" y="8201033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779D5495-FB62-2D88-7227-0675B74412B9}"/>
              </a:ext>
            </a:extLst>
          </p:cNvPr>
          <p:cNvSpPr/>
          <p:nvPr/>
        </p:nvSpPr>
        <p:spPr>
          <a:xfrm>
            <a:off x="12136634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D3D56A2E-1E25-BC22-E6D0-0E09691AF1A7}"/>
              </a:ext>
            </a:extLst>
          </p:cNvPr>
          <p:cNvSpPr/>
          <p:nvPr/>
        </p:nvSpPr>
        <p:spPr>
          <a:xfrm>
            <a:off x="12449840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53A95D45-6514-130F-2038-6B0AC255D5AF}"/>
              </a:ext>
            </a:extLst>
          </p:cNvPr>
          <p:cNvSpPr/>
          <p:nvPr/>
        </p:nvSpPr>
        <p:spPr>
          <a:xfrm>
            <a:off x="1277977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5F11CE52-ED28-14A7-8E25-43648BDB6729}"/>
              </a:ext>
            </a:extLst>
          </p:cNvPr>
          <p:cNvSpPr/>
          <p:nvPr/>
        </p:nvSpPr>
        <p:spPr>
          <a:xfrm>
            <a:off x="1182342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6E31AEBA-9FCC-D454-20A6-0035A99D974D}"/>
              </a:ext>
            </a:extLst>
          </p:cNvPr>
          <p:cNvSpPr/>
          <p:nvPr/>
        </p:nvSpPr>
        <p:spPr>
          <a:xfrm>
            <a:off x="11510222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304193CC-DB29-70CE-E168-E94FB16A56DA}"/>
              </a:ext>
            </a:extLst>
          </p:cNvPr>
          <p:cNvSpPr/>
          <p:nvPr/>
        </p:nvSpPr>
        <p:spPr>
          <a:xfrm>
            <a:off x="11197016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楕円 39">
            <a:extLst>
              <a:ext uri="{FF2B5EF4-FFF2-40B4-BE49-F238E27FC236}">
                <a16:creationId xmlns:a16="http://schemas.microsoft.com/office/drawing/2014/main" id="{77F62D4C-16F0-3F16-B67D-B884E148CFC1}"/>
              </a:ext>
            </a:extLst>
          </p:cNvPr>
          <p:cNvSpPr/>
          <p:nvPr/>
        </p:nvSpPr>
        <p:spPr>
          <a:xfrm>
            <a:off x="10883810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8CE55109-1A5D-BBE5-D24E-C4418C33D1EB}"/>
              </a:ext>
            </a:extLst>
          </p:cNvPr>
          <p:cNvSpPr/>
          <p:nvPr/>
        </p:nvSpPr>
        <p:spPr>
          <a:xfrm>
            <a:off x="10570604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楕円 41">
            <a:extLst>
              <a:ext uri="{FF2B5EF4-FFF2-40B4-BE49-F238E27FC236}">
                <a16:creationId xmlns:a16="http://schemas.microsoft.com/office/drawing/2014/main" id="{652F4564-7B91-2E45-45EE-D1B696D2CAD2}"/>
              </a:ext>
            </a:extLst>
          </p:cNvPr>
          <p:cNvSpPr/>
          <p:nvPr/>
        </p:nvSpPr>
        <p:spPr>
          <a:xfrm>
            <a:off x="10257398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楕円 42">
            <a:extLst>
              <a:ext uri="{FF2B5EF4-FFF2-40B4-BE49-F238E27FC236}">
                <a16:creationId xmlns:a16="http://schemas.microsoft.com/office/drawing/2014/main" id="{D97864C0-E3A5-9E95-8267-9F95BB043A63}"/>
              </a:ext>
            </a:extLst>
          </p:cNvPr>
          <p:cNvSpPr/>
          <p:nvPr/>
        </p:nvSpPr>
        <p:spPr>
          <a:xfrm>
            <a:off x="9944192" y="8241792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27A49D23-427E-524B-9E8B-863C892DC79D}"/>
              </a:ext>
            </a:extLst>
          </p:cNvPr>
          <p:cNvCxnSpPr>
            <a:cxnSpLocks/>
          </p:cNvCxnSpPr>
          <p:nvPr/>
        </p:nvCxnSpPr>
        <p:spPr>
          <a:xfrm>
            <a:off x="9948396" y="8422759"/>
            <a:ext cx="3123652" cy="0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134</Words>
  <Application>Microsoft Office PowerPoint</Application>
  <PresentationFormat>ユーザー設定</PresentationFormat>
  <Paragraphs>24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34</cp:revision>
  <dcterms:created xsi:type="dcterms:W3CDTF">2006-08-16T00:00:00Z</dcterms:created>
  <dcterms:modified xsi:type="dcterms:W3CDTF">2026-06-16T10:53:11Z</dcterms:modified>
</cp:coreProperties>
</file>