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2" r:id="rId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133"/>
    <a:srgbClr val="FA8C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3527B-F167-4839-99F3-18D65F50B87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EC472F-7896-40CC-B22A-05C49DBED0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187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09DC2-905E-CC2A-B370-51BE13ED0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A7B42F1-68E2-0532-808C-440B88FC50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596D05B-39F5-91B6-2BF0-6EBD2AEF6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04A0E9-9A64-ED79-4FF5-37BDA066D6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F60AD-8DCC-4E02-975D-5752ACE1432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3873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69E9C-41B5-A28F-91D2-A19FD011B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938DA42-E472-3552-556B-A02FCADED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A2C3323-9C44-ABE2-F1E8-4C54BF51A6E3}"/>
              </a:ext>
            </a:extLst>
          </p:cNvPr>
          <p:cNvSpPr txBox="1"/>
          <p:nvPr/>
        </p:nvSpPr>
        <p:spPr>
          <a:xfrm>
            <a:off x="1576366" y="2929311"/>
            <a:ext cx="1333343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不登校の経験を「空白」にしない。</a:t>
            </a:r>
          </a:p>
          <a:p>
            <a:r>
              <a:rPr kumimoji="1" lang="ja-JP" altLang="en-US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考え続ける支援者のための、対話の実践コミュニティです。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E89504D-F3AA-7921-1381-F6B5F7A0C9B4}"/>
              </a:ext>
            </a:extLst>
          </p:cNvPr>
          <p:cNvSpPr txBox="1"/>
          <p:nvPr/>
        </p:nvSpPr>
        <p:spPr>
          <a:xfrm>
            <a:off x="745195" y="1033688"/>
            <a:ext cx="8602005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テーブル</a:t>
            </a:r>
            <a:r>
              <a:rPr kumimoji="1" lang="en-US" altLang="ja-JP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41</a:t>
            </a:r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：不登校経験がある児童生徒の</a:t>
            </a:r>
            <a:endParaRPr kumimoji="1" lang="en-US" altLang="ja-JP" sz="28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「ライフデザイン教育」について考える　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8B03878-80E6-9B86-3D7F-4135B964BF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200" y="6248400"/>
            <a:ext cx="671052" cy="5334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9111A77-754F-A800-9CA1-7D0CC9A90ED1}"/>
              </a:ext>
            </a:extLst>
          </p:cNvPr>
          <p:cNvSpPr txBox="1"/>
          <p:nvPr/>
        </p:nvSpPr>
        <p:spPr>
          <a:xfrm>
            <a:off x="9347200" y="6115972"/>
            <a:ext cx="632739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画一的な支援に、もう限界を感じている人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D07FD00-29FA-5D20-AD1C-ADC5BAA86034}"/>
              </a:ext>
            </a:extLst>
          </p:cNvPr>
          <p:cNvSpPr txBox="1"/>
          <p:nvPr/>
        </p:nvSpPr>
        <p:spPr>
          <a:xfrm>
            <a:off x="1636252" y="6266968"/>
            <a:ext cx="668480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回（不定期）、オンライン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8A1C6B6-9D76-167B-F766-842FDF8457AB}"/>
              </a:ext>
            </a:extLst>
          </p:cNvPr>
          <p:cNvSpPr txBox="1"/>
          <p:nvPr/>
        </p:nvSpPr>
        <p:spPr>
          <a:xfrm>
            <a:off x="908796" y="7600205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学習・勉強系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4C6F78A-5E5D-A399-1270-1E6EC42B7436}"/>
              </a:ext>
            </a:extLst>
          </p:cNvPr>
          <p:cNvSpPr txBox="1"/>
          <p:nvPr/>
        </p:nvSpPr>
        <p:spPr>
          <a:xfrm>
            <a:off x="5712645" y="7600205"/>
            <a:ext cx="2489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外部活動・イベント系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CDA1EA0-3EDC-41B5-6506-237B1348EB68}"/>
              </a:ext>
            </a:extLst>
          </p:cNvPr>
          <p:cNvSpPr txBox="1"/>
          <p:nvPr/>
        </p:nvSpPr>
        <p:spPr>
          <a:xfrm>
            <a:off x="14026978" y="8836223"/>
            <a:ext cx="2229022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一般財団法人</a:t>
            </a:r>
            <a:r>
              <a:rPr kumimoji="1" lang="en-US" altLang="ja-JP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ACCN</a:t>
            </a:r>
            <a:endParaRPr kumimoji="1" lang="ja-JP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D6B6A88-18EF-C4A7-4BE6-826A5399CCA2}"/>
              </a:ext>
            </a:extLst>
          </p:cNvPr>
          <p:cNvSpPr txBox="1"/>
          <p:nvPr/>
        </p:nvSpPr>
        <p:spPr>
          <a:xfrm>
            <a:off x="10261600" y="337860"/>
            <a:ext cx="5412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r>
              <a:rPr kumimoji="1" lang="en-US" altLang="ja-JP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ACCN</a:t>
            </a:r>
            <a:r>
              <a:rPr kumimoji="1" lang="ja-JP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テーブルプロファイル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CAA0A44C-4096-098D-224D-C2232AA443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6500" y="117010"/>
            <a:ext cx="755970" cy="755970"/>
          </a:xfrm>
          <a:prstGeom prst="rect">
            <a:avLst/>
          </a:prstGeom>
        </p:spPr>
      </p:pic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0F74CC3F-7044-FB81-52F9-83FA819D1612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2554009" y="7800260"/>
            <a:ext cx="3158636" cy="19088"/>
          </a:xfrm>
          <a:prstGeom prst="line">
            <a:avLst/>
          </a:prstGeom>
          <a:ln w="889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楕円 27">
            <a:extLst>
              <a:ext uri="{FF2B5EF4-FFF2-40B4-BE49-F238E27FC236}">
                <a16:creationId xmlns:a16="http://schemas.microsoft.com/office/drawing/2014/main" id="{C9FC9BD1-9AD4-A691-7697-264AE2DB647B}"/>
              </a:ext>
            </a:extLst>
          </p:cNvPr>
          <p:cNvSpPr/>
          <p:nvPr/>
        </p:nvSpPr>
        <p:spPr>
          <a:xfrm>
            <a:off x="3593827" y="760400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D53C184-6F7B-0E7D-881A-2C5EA6A0DC0B}"/>
              </a:ext>
            </a:extLst>
          </p:cNvPr>
          <p:cNvSpPr txBox="1"/>
          <p:nvPr/>
        </p:nvSpPr>
        <p:spPr>
          <a:xfrm>
            <a:off x="9347200" y="7456267"/>
            <a:ext cx="61722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答えより、考え続けることを大切にしたい人 </a:t>
            </a:r>
          </a:p>
        </p:txBody>
      </p:sp>
      <p:sp>
        <p:nvSpPr>
          <p:cNvPr id="22" name="フローチャート: 端子 21">
            <a:extLst>
              <a:ext uri="{FF2B5EF4-FFF2-40B4-BE49-F238E27FC236}">
                <a16:creationId xmlns:a16="http://schemas.microsoft.com/office/drawing/2014/main" id="{F9F90535-9357-0F12-5108-04A81DD0709A}"/>
              </a:ext>
            </a:extLst>
          </p:cNvPr>
          <p:cNvSpPr/>
          <p:nvPr/>
        </p:nvSpPr>
        <p:spPr>
          <a:xfrm>
            <a:off x="11105753" y="1322666"/>
            <a:ext cx="2074969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＃主体性の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回復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3" name="フローチャート: 端子 22">
            <a:extLst>
              <a:ext uri="{FF2B5EF4-FFF2-40B4-BE49-F238E27FC236}">
                <a16:creationId xmlns:a16="http://schemas.microsoft.com/office/drawing/2014/main" id="{86DF7731-CF05-132D-F428-10BB82443545}"/>
              </a:ext>
            </a:extLst>
          </p:cNvPr>
          <p:cNvSpPr/>
          <p:nvPr/>
        </p:nvSpPr>
        <p:spPr>
          <a:xfrm>
            <a:off x="13255912" y="1322666"/>
            <a:ext cx="2144338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＃セミオーダー支援</a:t>
            </a:r>
          </a:p>
        </p:txBody>
      </p:sp>
      <p:sp>
        <p:nvSpPr>
          <p:cNvPr id="24" name="フローチャート: 端子 23">
            <a:extLst>
              <a:ext uri="{FF2B5EF4-FFF2-40B4-BE49-F238E27FC236}">
                <a16:creationId xmlns:a16="http://schemas.microsoft.com/office/drawing/2014/main" id="{4FE54F91-3B7B-AF39-C04C-6F245C95413A}"/>
              </a:ext>
            </a:extLst>
          </p:cNvPr>
          <p:cNvSpPr/>
          <p:nvPr/>
        </p:nvSpPr>
        <p:spPr>
          <a:xfrm>
            <a:off x="9118599" y="1322666"/>
            <a:ext cx="1911963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＃再定義</a:t>
            </a:r>
          </a:p>
        </p:txBody>
      </p:sp>
      <p:sp>
        <p:nvSpPr>
          <p:cNvPr id="25" name="フローチャート: 端子 24">
            <a:extLst>
              <a:ext uri="{FF2B5EF4-FFF2-40B4-BE49-F238E27FC236}">
                <a16:creationId xmlns:a16="http://schemas.microsoft.com/office/drawing/2014/main" id="{5277B390-CBF2-0835-9324-211BF8C76EA9}"/>
              </a:ext>
            </a:extLst>
          </p:cNvPr>
          <p:cNvSpPr/>
          <p:nvPr/>
        </p:nvSpPr>
        <p:spPr>
          <a:xfrm>
            <a:off x="1516836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対話型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6" name="フローチャート: 端子 25">
            <a:extLst>
              <a:ext uri="{FF2B5EF4-FFF2-40B4-BE49-F238E27FC236}">
                <a16:creationId xmlns:a16="http://schemas.microsoft.com/office/drawing/2014/main" id="{96515E0D-047E-2066-B5AC-AC434D7701B9}"/>
              </a:ext>
            </a:extLst>
          </p:cNvPr>
          <p:cNvSpPr/>
          <p:nvPr/>
        </p:nvSpPr>
        <p:spPr>
          <a:xfrm>
            <a:off x="3615919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事例共有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7" name="フローチャート: 端子 26">
            <a:extLst>
              <a:ext uri="{FF2B5EF4-FFF2-40B4-BE49-F238E27FC236}">
                <a16:creationId xmlns:a16="http://schemas.microsoft.com/office/drawing/2014/main" id="{6F5D6098-059A-729C-808F-EA9D277F62AC}"/>
              </a:ext>
            </a:extLst>
          </p:cNvPr>
          <p:cNvSpPr/>
          <p:nvPr/>
        </p:nvSpPr>
        <p:spPr>
          <a:xfrm>
            <a:off x="5715002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実装の試行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1043AC8-2CD3-DFF1-235C-3DAD5799700A}"/>
              </a:ext>
            </a:extLst>
          </p:cNvPr>
          <p:cNvSpPr txBox="1"/>
          <p:nvPr/>
        </p:nvSpPr>
        <p:spPr>
          <a:xfrm>
            <a:off x="9347200" y="6823551"/>
            <a:ext cx="658527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子どもと保護者を、切り離さずに支援したい人 </a:t>
            </a:r>
          </a:p>
        </p:txBody>
      </p:sp>
    </p:spTree>
    <p:extLst>
      <p:ext uri="{BB962C8B-B14F-4D97-AF65-F5344CB8AC3E}">
        <p14:creationId xmlns:p14="http://schemas.microsoft.com/office/powerpoint/2010/main" val="2591816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110</Words>
  <Application>Microsoft Office PowerPoint</Application>
  <PresentationFormat>ユーザー設定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游ゴシック</vt:lpstr>
      <vt:lpstr>Arial</vt:lpstr>
      <vt:lpstr>Calibri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山本 達夫</cp:lastModifiedBy>
  <cp:revision>16</cp:revision>
  <dcterms:created xsi:type="dcterms:W3CDTF">2006-08-16T00:00:00Z</dcterms:created>
  <dcterms:modified xsi:type="dcterms:W3CDTF">2026-10-14T02:09:08Z</dcterms:modified>
</cp:coreProperties>
</file>