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8" r:id="rId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133"/>
    <a:srgbClr val="FA8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84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AD44F-E1A8-4C19-8BC4-896A7B933B84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5DB1C-C1AD-465E-B430-B016D0DCC4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0607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F60AD-8DCC-4E02-975D-5752ACE1432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21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957144-2F9C-7530-D50B-0D39B160785D}"/>
              </a:ext>
            </a:extLst>
          </p:cNvPr>
          <p:cNvSpPr txBox="1"/>
          <p:nvPr/>
        </p:nvSpPr>
        <p:spPr>
          <a:xfrm>
            <a:off x="1300726" y="2526980"/>
            <a:ext cx="134112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目的：</a:t>
            </a:r>
            <a:endParaRPr kumimoji="1" lang="en-US" altLang="ja-JP" sz="4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自分の支援軸を確立し、活躍したいフィールドで</a:t>
            </a:r>
            <a:endParaRPr kumimoji="1" lang="en-US" altLang="ja-JP" sz="4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力を発揮できるキャリコンへ成長できる場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54889F-4DA6-86F5-6184-484BD7A12FA9}"/>
              </a:ext>
            </a:extLst>
          </p:cNvPr>
          <p:cNvSpPr txBox="1"/>
          <p:nvPr/>
        </p:nvSpPr>
        <p:spPr>
          <a:xfrm>
            <a:off x="965200" y="1020375"/>
            <a:ext cx="10087715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25: </a:t>
            </a:r>
            <a:r>
              <a:rPr kumimoji="1" lang="en-US" altLang="ja-JP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CC</a:t>
            </a:r>
            <a:r>
              <a:rPr kumimoji="1" lang="ja-JP" altLang="en-US" sz="3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いろはラボ</a:t>
            </a:r>
            <a:endParaRPr kumimoji="1" lang="en-US" altLang="ja-JP" sz="3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キャリコン初めの一歩～現場で活かせる力の開発　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B74E9CB-1B22-00DA-90D3-E5862AA4F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00" y="6248400"/>
            <a:ext cx="671052" cy="533400"/>
          </a:xfrm>
          <a:prstGeom prst="rect">
            <a:avLst/>
          </a:prstGeom>
        </p:spPr>
      </p:pic>
      <p:sp>
        <p:nvSpPr>
          <p:cNvPr id="16" name="フローチャート: 端子 15">
            <a:extLst>
              <a:ext uri="{FF2B5EF4-FFF2-40B4-BE49-F238E27FC236}">
                <a16:creationId xmlns:a16="http://schemas.microsoft.com/office/drawing/2014/main" id="{A50385F7-71B1-ECD1-C9B6-9F97E1FF60D7}"/>
              </a:ext>
            </a:extLst>
          </p:cNvPr>
          <p:cNvSpPr/>
          <p:nvPr/>
        </p:nvSpPr>
        <p:spPr>
          <a:xfrm>
            <a:off x="1516836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ワークショップ</a:t>
            </a:r>
            <a:endParaRPr kumimoji="1" lang="en-US" altLang="ja-JP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フローチャート: 端子 16">
            <a:extLst>
              <a:ext uri="{FF2B5EF4-FFF2-40B4-BE49-F238E27FC236}">
                <a16:creationId xmlns:a16="http://schemas.microsoft.com/office/drawing/2014/main" id="{6FF0A26A-350B-8C7A-E129-16016F667D32}"/>
              </a:ext>
            </a:extLst>
          </p:cNvPr>
          <p:cNvSpPr/>
          <p:nvPr/>
        </p:nvSpPr>
        <p:spPr>
          <a:xfrm>
            <a:off x="3615919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グループディスカッション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31B6993-5E6B-65AD-6289-C28757070D1F}"/>
              </a:ext>
            </a:extLst>
          </p:cNvPr>
          <p:cNvSpPr txBox="1"/>
          <p:nvPr/>
        </p:nvSpPr>
        <p:spPr>
          <a:xfrm>
            <a:off x="908796" y="7600205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学習・勉強系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642637-81B9-037A-160D-A13F1A5569AB}"/>
              </a:ext>
            </a:extLst>
          </p:cNvPr>
          <p:cNvSpPr txBox="1"/>
          <p:nvPr/>
        </p:nvSpPr>
        <p:spPr>
          <a:xfrm>
            <a:off x="5712645" y="7600205"/>
            <a:ext cx="2489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外部活動・イベント系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13895C0-9279-2449-51F7-029C90128B3B}"/>
              </a:ext>
            </a:extLst>
          </p:cNvPr>
          <p:cNvSpPr txBox="1"/>
          <p:nvPr/>
        </p:nvSpPr>
        <p:spPr>
          <a:xfrm>
            <a:off x="14026978" y="8836223"/>
            <a:ext cx="222902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一般財団法人</a:t>
            </a:r>
            <a:r>
              <a:rPr kumimoji="1" lang="en-US" altLang="ja-JP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endParaRPr kumimoji="1" lang="ja-JP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D0C3245-FD1B-D30C-D6E9-DD422E39E103}"/>
              </a:ext>
            </a:extLst>
          </p:cNvPr>
          <p:cNvSpPr txBox="1"/>
          <p:nvPr/>
        </p:nvSpPr>
        <p:spPr>
          <a:xfrm>
            <a:off x="10261600" y="337860"/>
            <a:ext cx="5412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kumimoji="1" lang="en-US" altLang="ja-JP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テーブルプロファイル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C43CE9A4-C339-5A0C-714F-0CBEE8EA5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6500" y="117010"/>
            <a:ext cx="755970" cy="75597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48BC20A-1985-1322-D00F-BC54018A2A6E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554009" y="7800260"/>
            <a:ext cx="3158636" cy="19088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楕円 19">
            <a:extLst>
              <a:ext uri="{FF2B5EF4-FFF2-40B4-BE49-F238E27FC236}">
                <a16:creationId xmlns:a16="http://schemas.microsoft.com/office/drawing/2014/main" id="{34294651-BB0F-1FA1-1855-C5A45592219B}"/>
              </a:ext>
            </a:extLst>
          </p:cNvPr>
          <p:cNvSpPr/>
          <p:nvPr/>
        </p:nvSpPr>
        <p:spPr>
          <a:xfrm>
            <a:off x="3070461" y="7652547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フローチャート: 端子 17">
            <a:extLst>
              <a:ext uri="{FF2B5EF4-FFF2-40B4-BE49-F238E27FC236}">
                <a16:creationId xmlns:a16="http://schemas.microsoft.com/office/drawing/2014/main" id="{C41D68C4-A37D-B69F-B199-3F02B5D2D400}"/>
              </a:ext>
            </a:extLst>
          </p:cNvPr>
          <p:cNvSpPr/>
          <p:nvPr/>
        </p:nvSpPr>
        <p:spPr>
          <a:xfrm>
            <a:off x="5735170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ケース共有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9" name="フローチャート: 端子 18">
            <a:extLst>
              <a:ext uri="{FF2B5EF4-FFF2-40B4-BE49-F238E27FC236}">
                <a16:creationId xmlns:a16="http://schemas.microsoft.com/office/drawing/2014/main" id="{3D71F863-632F-4C21-E24A-83E0CC092739}"/>
              </a:ext>
            </a:extLst>
          </p:cNvPr>
          <p:cNvSpPr/>
          <p:nvPr/>
        </p:nvSpPr>
        <p:spPr>
          <a:xfrm>
            <a:off x="11105753" y="1322666"/>
            <a:ext cx="2074969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＃組織診断力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2" name="フローチャート: 端子 21">
            <a:extLst>
              <a:ext uri="{FF2B5EF4-FFF2-40B4-BE49-F238E27FC236}">
                <a16:creationId xmlns:a16="http://schemas.microsoft.com/office/drawing/2014/main" id="{664A8533-E4FC-88A4-0B25-70A02D359FD4}"/>
              </a:ext>
            </a:extLst>
          </p:cNvPr>
          <p:cNvSpPr/>
          <p:nvPr/>
        </p:nvSpPr>
        <p:spPr>
          <a:xfrm>
            <a:off x="13255912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＃研修設計力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フローチャート: 端子 23">
            <a:extLst>
              <a:ext uri="{FF2B5EF4-FFF2-40B4-BE49-F238E27FC236}">
                <a16:creationId xmlns:a16="http://schemas.microsoft.com/office/drawing/2014/main" id="{DF700AE8-0BC1-4829-A9A2-015B5DB79379}"/>
              </a:ext>
            </a:extLst>
          </p:cNvPr>
          <p:cNvSpPr/>
          <p:nvPr/>
        </p:nvSpPr>
        <p:spPr>
          <a:xfrm>
            <a:off x="8886225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＃面談力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C6BABC0-7A84-916D-185F-5234FDFD52A5}"/>
              </a:ext>
            </a:extLst>
          </p:cNvPr>
          <p:cNvSpPr txBox="1"/>
          <p:nvPr/>
        </p:nvSpPr>
        <p:spPr>
          <a:xfrm>
            <a:off x="1561177" y="6279001"/>
            <a:ext cx="6826355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月１回　（第２火曜日）１９：３０～２１：００ オンライン</a:t>
            </a:r>
            <a:endParaRPr kumimoji="1"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B93D307-3048-5E76-D8AA-5C2314FADE9F}"/>
              </a:ext>
            </a:extLst>
          </p:cNvPr>
          <p:cNvSpPr txBox="1"/>
          <p:nvPr/>
        </p:nvSpPr>
        <p:spPr>
          <a:xfrm>
            <a:off x="9331622" y="6106266"/>
            <a:ext cx="6843464" cy="190821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相談者の行動変容を促せるようになりたい</a:t>
            </a:r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b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組織の課題を構造的に捉えられるようになりたい</a:t>
            </a:r>
          </a:p>
          <a:p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研修を自分で設計できるようになりたい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109</Words>
  <Application>Microsoft Office PowerPoint</Application>
  <PresentationFormat>ユーザー設定</PresentationFormat>
  <Paragraphs>21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游ゴシック</vt:lpstr>
      <vt:lpstr>Arial</vt:lpstr>
      <vt:lpstr>Calibri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坂本眞理子</dc:creator>
  <cp:lastModifiedBy>山本 達夫</cp:lastModifiedBy>
  <cp:revision>15</cp:revision>
  <dcterms:created xsi:type="dcterms:W3CDTF">2006-08-16T00:00:00Z</dcterms:created>
  <dcterms:modified xsi:type="dcterms:W3CDTF">2026-10-13T08:25:17Z</dcterms:modified>
</cp:coreProperties>
</file>